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506"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4/27/2016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4/27/2016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0"/>
            <a:ext cx="8229600" cy="1828800"/>
          </a:xfrm>
        </p:spPr>
        <p:txBody>
          <a:bodyPr>
            <a:normAutofit/>
          </a:bodyPr>
          <a:lstStyle/>
          <a:p>
            <a:pPr algn="ctr"/>
            <a:r>
              <a:rPr lang="en-US" sz="8800" b="1" dirty="0" smtClean="0">
                <a:solidFill>
                  <a:srgbClr val="FFFF00"/>
                </a:solidFill>
                <a:latin typeface="Algerian" pitchFamily="82" charset="0"/>
              </a:rPr>
              <a:t>WARMIMG UP</a:t>
            </a:r>
            <a:endParaRPr lang="en-IN" sz="8800" b="1" dirty="0">
              <a:solidFill>
                <a:srgbClr val="FFFF00"/>
              </a:solidFill>
              <a:latin typeface="Algerian"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pPr algn="ctr">
              <a:buNone/>
            </a:pPr>
            <a:r>
              <a:rPr lang="en-US" sz="4400" b="1" dirty="0" smtClean="0"/>
              <a:t>Warming up: </a:t>
            </a:r>
          </a:p>
          <a:p>
            <a:pPr algn="just">
              <a:buNone/>
            </a:pPr>
            <a:r>
              <a:rPr lang="en-US" dirty="0" smtClean="0"/>
              <a:t>		</a:t>
            </a:r>
            <a:r>
              <a:rPr lang="en-US" sz="3200" dirty="0" smtClean="0"/>
              <a:t>Before doing any type of activity, our body should be prepared or be ready to do the activity. Warming up is the way of preparing or making ready the body to do the task. It is concerned not only with the activities of games and sports, but it is also important for the daily living. It exercises our cardio-respiratory and neuromuscular systems and metabolic energy pathway are stimulated. Muscles contracts and to meet their increasing demands of oxygen, our heart rate, blood flow, cardiac output and breathing rate increase. Blood moves faster through our arteries and veins and is slowly routed to working muscles.  </a:t>
            </a:r>
            <a:endParaRPr lang="en-IN"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algn="ctr">
              <a:buNone/>
            </a:pPr>
            <a:r>
              <a:rPr lang="en-US" sz="3600" b="1" dirty="0" smtClean="0">
                <a:latin typeface="Times New Roman" pitchFamily="18" charset="0"/>
                <a:cs typeface="Times New Roman" pitchFamily="18" charset="0"/>
              </a:rPr>
              <a:t>TYPES OF WARMING UP:</a:t>
            </a:r>
          </a:p>
          <a:p>
            <a:pPr>
              <a:buFont typeface="Wingdings" pitchFamily="2" charset="2"/>
              <a:buChar char="v"/>
            </a:pPr>
            <a:r>
              <a:rPr lang="en-US" sz="3200" dirty="0" smtClean="0">
                <a:latin typeface="Times New Roman" pitchFamily="18" charset="0"/>
                <a:cs typeface="Times New Roman" pitchFamily="18" charset="0"/>
              </a:rPr>
              <a:t> General Warming Up</a:t>
            </a:r>
          </a:p>
          <a:p>
            <a:pPr>
              <a:buFont typeface="Wingdings" pitchFamily="2" charset="2"/>
              <a:buChar char="v"/>
            </a:pPr>
            <a:r>
              <a:rPr lang="en-US" sz="3200" dirty="0" smtClean="0">
                <a:latin typeface="Times New Roman" pitchFamily="18" charset="0"/>
                <a:cs typeface="Times New Roman" pitchFamily="18" charset="0"/>
              </a:rPr>
              <a:t> Specific Warming Up</a:t>
            </a:r>
          </a:p>
          <a:p>
            <a:pPr marL="514350" indent="-514350">
              <a:buAutoNum type="arabicPeriod"/>
            </a:pPr>
            <a:r>
              <a:rPr lang="en-US" sz="3200" b="1" dirty="0" smtClean="0">
                <a:latin typeface="Times New Roman" pitchFamily="18" charset="0"/>
                <a:cs typeface="Times New Roman" pitchFamily="18" charset="0"/>
              </a:rPr>
              <a:t>General Warming Up: </a:t>
            </a:r>
            <a:r>
              <a:rPr lang="en-US" sz="3200" dirty="0" smtClean="0">
                <a:latin typeface="Times New Roman" pitchFamily="18" charset="0"/>
                <a:cs typeface="Times New Roman" pitchFamily="18" charset="0"/>
              </a:rPr>
              <a:t>In general warming up, athletes/player goes through a series of physical movements of general nature for the whole body such as jogging, striding, stretching, calisthenics.</a:t>
            </a:r>
          </a:p>
          <a:p>
            <a:pPr marL="514350" indent="-514350">
              <a:buAutoNum type="arabicPeriod"/>
            </a:pPr>
            <a:r>
              <a:rPr lang="en-US" sz="3200" b="1" dirty="0" smtClean="0">
                <a:latin typeface="Times New Roman" pitchFamily="18" charset="0"/>
                <a:cs typeface="Times New Roman" pitchFamily="18" charset="0"/>
              </a:rPr>
              <a:t>Specific Warming Up: </a:t>
            </a:r>
            <a:r>
              <a:rPr lang="en-US" sz="3200" dirty="0" smtClean="0">
                <a:latin typeface="Times New Roman" pitchFamily="18" charset="0"/>
                <a:cs typeface="Times New Roman" pitchFamily="18" charset="0"/>
              </a:rPr>
              <a:t>In specific warming up, athletes goes through such movements which are to be performed later on in the main activity or competition such as sprinter may go through short distance run; volleyball player may prepared his joins for main activity; hockey player with stick and ball may go through the skill which he has to performed in the main activity.</a:t>
            </a:r>
            <a:endParaRPr lang="en-US" sz="3200" b="1" dirty="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buNone/>
            </a:pPr>
            <a:r>
              <a:rPr lang="en-US" sz="3600" b="1" dirty="0" smtClean="0">
                <a:latin typeface="Times New Roman" pitchFamily="18" charset="0"/>
                <a:cs typeface="Times New Roman" pitchFamily="18" charset="0"/>
              </a:rPr>
              <a:t>SIGNIFICANCE</a:t>
            </a:r>
            <a:r>
              <a:rPr lang="en-US" sz="3600" b="1" dirty="0" smtClean="0"/>
              <a:t> OF WARMING UP:</a:t>
            </a:r>
          </a:p>
          <a:p>
            <a:pPr marL="514350" indent="-514350"/>
            <a:r>
              <a:rPr lang="en-US" sz="3200" dirty="0" smtClean="0">
                <a:latin typeface="Times New Roman" pitchFamily="18" charset="0"/>
                <a:cs typeface="Times New Roman" pitchFamily="18" charset="0"/>
              </a:rPr>
              <a:t>It raises the core body temperature, which improve physical work efficiency.</a:t>
            </a:r>
          </a:p>
          <a:p>
            <a:pPr marL="514350" indent="-514350"/>
            <a:r>
              <a:rPr lang="en-US" sz="3200" dirty="0" smtClean="0">
                <a:latin typeface="Times New Roman" pitchFamily="18" charset="0"/>
                <a:cs typeface="Times New Roman" pitchFamily="18" charset="0"/>
              </a:rPr>
              <a:t>It increases the stroke volume as per demands of muscles to be used in the activity. </a:t>
            </a:r>
          </a:p>
          <a:p>
            <a:pPr marL="514350" indent="-514350"/>
            <a:r>
              <a:rPr lang="en-US" sz="3200" dirty="0" smtClean="0">
                <a:latin typeface="Times New Roman" pitchFamily="18" charset="0"/>
                <a:cs typeface="Times New Roman" pitchFamily="18" charset="0"/>
              </a:rPr>
              <a:t>It also increases the lungs ventilation, which supplies more oxygen.</a:t>
            </a:r>
          </a:p>
          <a:p>
            <a:pPr marL="514350" indent="-514350"/>
            <a:r>
              <a:rPr lang="en-US" sz="3200" dirty="0" smtClean="0">
                <a:latin typeface="Times New Roman" pitchFamily="18" charset="0"/>
                <a:cs typeface="Times New Roman" pitchFamily="18" charset="0"/>
              </a:rPr>
              <a:t>It results in the removal of lactic acid, which helps in improving the endurance.</a:t>
            </a:r>
          </a:p>
          <a:p>
            <a:pPr marL="514350" indent="-514350"/>
            <a:r>
              <a:rPr lang="en-US" sz="3200" dirty="0" smtClean="0">
                <a:latin typeface="Times New Roman" pitchFamily="18" charset="0"/>
                <a:cs typeface="Times New Roman" pitchFamily="18" charset="0"/>
              </a:rPr>
              <a:t>It helps the athletes to enjoy the second wind at the earliest possible.</a:t>
            </a:r>
          </a:p>
          <a:p>
            <a:pPr marL="514350" indent="-514350">
              <a:buNone/>
            </a:pPr>
            <a:endParaRPr lang="en-IN"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514350" indent="-514350"/>
            <a:r>
              <a:rPr lang="en-US" sz="3200" dirty="0" smtClean="0">
                <a:latin typeface="Times New Roman" pitchFamily="18" charset="0"/>
                <a:cs typeface="Times New Roman" pitchFamily="18" charset="0"/>
              </a:rPr>
              <a:t>It improves agility.</a:t>
            </a:r>
          </a:p>
          <a:p>
            <a:pPr marL="514350" indent="-514350"/>
            <a:r>
              <a:rPr lang="en-US" sz="3200" dirty="0" smtClean="0">
                <a:latin typeface="Times New Roman" pitchFamily="18" charset="0"/>
                <a:cs typeface="Times New Roman" pitchFamily="18" charset="0"/>
              </a:rPr>
              <a:t>It improves reaction time.</a:t>
            </a:r>
            <a:endParaRPr lang="en-US" sz="3200" dirty="0" smtClean="0"/>
          </a:p>
          <a:p>
            <a:r>
              <a:rPr lang="en-US" sz="3200" dirty="0" smtClean="0"/>
              <a:t>It improves co-ordination.</a:t>
            </a:r>
          </a:p>
          <a:p>
            <a:r>
              <a:rPr lang="en-US" sz="3200" dirty="0" smtClean="0"/>
              <a:t>It improves the range of motion in the joints.</a:t>
            </a:r>
          </a:p>
          <a:p>
            <a:r>
              <a:rPr lang="en-US" sz="3200" dirty="0" smtClean="0"/>
              <a:t>Players get used to the ground/surface condition specially through specific warm up.</a:t>
            </a:r>
          </a:p>
          <a:p>
            <a:r>
              <a:rPr lang="en-US" sz="3200" dirty="0" smtClean="0"/>
              <a:t>It reduces tension and nervousness.</a:t>
            </a:r>
          </a:p>
          <a:p>
            <a:r>
              <a:rPr lang="en-US" sz="3200" dirty="0" smtClean="0"/>
              <a:t>It improves the concentration required for the main task.</a:t>
            </a:r>
          </a:p>
          <a:p>
            <a:r>
              <a:rPr lang="en-US" sz="3200" dirty="0" smtClean="0"/>
              <a:t>General and specific warming up results in better skill performance.</a:t>
            </a:r>
            <a:endParaRPr lang="en-IN"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endParaRPr lang="en-US" sz="3600" b="1" dirty="0" smtClean="0"/>
          </a:p>
          <a:p>
            <a:pPr>
              <a:buNone/>
            </a:pPr>
            <a:r>
              <a:rPr lang="en-US" sz="3600" b="1" dirty="0" smtClean="0"/>
              <a:t>METHODS OF WARMING UP:</a:t>
            </a:r>
          </a:p>
          <a:p>
            <a:pPr marL="514350" indent="-514350">
              <a:buAutoNum type="arabicPeriod"/>
            </a:pPr>
            <a:r>
              <a:rPr lang="en-US" sz="3200" b="1" dirty="0" smtClean="0"/>
              <a:t>ACTIVE : </a:t>
            </a:r>
            <a:r>
              <a:rPr lang="en-US" sz="3200" dirty="0" smtClean="0"/>
              <a:t>Through physical participation produces, which involve either utilizing the skill or activity that will be used during competition or stretching and calisthenics exercises.</a:t>
            </a:r>
          </a:p>
          <a:p>
            <a:pPr marL="514350" indent="-514350">
              <a:buAutoNum type="arabicPeriod"/>
            </a:pPr>
            <a:r>
              <a:rPr lang="en-US" sz="3200" b="1" dirty="0" smtClean="0"/>
              <a:t>Passive:  </a:t>
            </a:r>
            <a:r>
              <a:rPr lang="en-US" sz="3200" dirty="0" smtClean="0"/>
              <a:t>Passive warming up does not involves physical exercise. It involves external stimulus such as massage, steam bath etc where psychological changes take place. </a:t>
            </a:r>
            <a:r>
              <a:rPr lang="en-US" sz="3200" b="1" dirty="0" smtClean="0"/>
              <a:t>   </a:t>
            </a:r>
            <a:endParaRPr lang="en-IN" sz="32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buNone/>
            </a:pPr>
            <a:endParaRPr lang="en-US" sz="4800" b="1" dirty="0" smtClean="0"/>
          </a:p>
          <a:p>
            <a:pPr algn="ctr">
              <a:buNone/>
            </a:pPr>
            <a:r>
              <a:rPr lang="en-US" sz="6000" b="1" dirty="0" smtClean="0"/>
              <a:t>COOLING DOWN:</a:t>
            </a:r>
          </a:p>
          <a:p>
            <a:pPr algn="just">
              <a:buNone/>
            </a:pPr>
            <a:r>
              <a:rPr lang="en-US" sz="3200" dirty="0" smtClean="0"/>
              <a:t>		</a:t>
            </a:r>
            <a:r>
              <a:rPr lang="en-US" sz="3600" dirty="0" smtClean="0"/>
              <a:t>Lowering down the intensity of the work out/training session/competition by performing limbering and stretching exercises followed by deep breathing relaxation exercises is called cooling down or limbering down.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a:buNone/>
            </a:pPr>
            <a:endParaRPr lang="en-US" dirty="0" smtClean="0"/>
          </a:p>
          <a:p>
            <a:pPr algn="ctr">
              <a:buNone/>
            </a:pPr>
            <a:r>
              <a:rPr lang="en-US" sz="3600" b="1" dirty="0" smtClean="0"/>
              <a:t>SIGNIFICANCE OF COOLING DOWN:</a:t>
            </a:r>
            <a:endParaRPr lang="en-IN" sz="3600" b="1" dirty="0" smtClean="0"/>
          </a:p>
          <a:p>
            <a:pPr algn="just">
              <a:buNone/>
            </a:pPr>
            <a:r>
              <a:rPr lang="en-US" sz="3600" b="1" dirty="0" smtClean="0"/>
              <a:t>	</a:t>
            </a:r>
            <a:r>
              <a:rPr lang="en-US" sz="3600" b="1" dirty="0" smtClean="0"/>
              <a:t>	</a:t>
            </a:r>
            <a:r>
              <a:rPr lang="en-US" sz="3200" dirty="0" smtClean="0"/>
              <a:t>When </a:t>
            </a:r>
            <a:r>
              <a:rPr lang="en-US" sz="3200" dirty="0" smtClean="0"/>
              <a:t>we exercise there is a lot of blood flow in our muscles, if we stop suddenly there may be pooling of blood in the extremities and cause giddiness and sometime </a:t>
            </a:r>
            <a:r>
              <a:rPr lang="en-US" sz="3200" dirty="0" smtClean="0"/>
              <a:t>collapse. Cooling down exercise release the extremity blood into circulation and make the exchange easier. Cooling down exercise prevent the post exercises soreness and stiffness. Cooling down is essential for recovering to pre exercise state and for readjusting various functions i.e. physical, psychological, bio-chemical and psychological. Cooling down is also essential to avoid pooling down of blood in veins, which causes fatigue.</a:t>
            </a:r>
            <a:endParaRPr lang="en-IN"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114</TotalTime>
  <Words>328</Words>
  <Application>Microsoft Office PowerPoint</Application>
  <PresentationFormat>On-screen Show (4:3)</PresentationFormat>
  <Paragraphs>32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WARMIMG UP</vt:lpstr>
      <vt:lpstr>Slide 2</vt:lpstr>
      <vt:lpstr>Slide 3</vt:lpstr>
      <vt:lpstr>Slide 4</vt:lpstr>
      <vt:lpstr>Slide 5</vt:lpstr>
      <vt:lpstr>Slide 6</vt:lpstr>
      <vt:lpstr>Slide 7</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WARMIMG UP</dc:title>
  <dc:creator>user</dc:creator>
  <cp:lastModifiedBy>user</cp:lastModifiedBy>
  <cp:revision>16</cp:revision>
  <dcterms:created xsi:type="dcterms:W3CDTF">2006-08-16T00:00:00Z</dcterms:created>
  <dcterms:modified xsi:type="dcterms:W3CDTF">2016-04-27T16:02:42Z</dcterms:modified>
</cp:coreProperties>
</file>